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4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3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670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316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78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23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14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57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59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39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62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095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94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B5E5-4F88-4440-BAD7-AD8ECE6B891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9908-BC30-4308-B646-12CC69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43000"/>
            <a:ext cx="8001000" cy="1815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Idle-Free Zone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School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itchFamily="34" charset="0"/>
              </a:rPr>
              <a:t>Presented by: &lt;insert your name and contact information here&gt;</a:t>
            </a:r>
          </a:p>
        </p:txBody>
      </p:sp>
    </p:spTree>
    <p:extLst>
      <p:ext uri="{BB962C8B-B14F-4D97-AF65-F5344CB8AC3E}">
        <p14:creationId xmlns:p14="http://schemas.microsoft.com/office/powerpoint/2010/main" val="24619391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010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idling?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8001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Running the engine when the vehicle isn't moving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Most of the time idling isn't necessary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36576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51672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010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Idling = Pollution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Impacts the environment and your health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00380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Contributes to the formation of ground-level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ozone pollution, which can cause eye, nose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and throat irritation.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71163"/>
            <a:ext cx="29718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3330476"/>
            <a:ext cx="4185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Long-term exposure increases the risk of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respiratory illnesses,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such as allergies,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asthma and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lung cancer.</a:t>
            </a:r>
          </a:p>
        </p:txBody>
      </p:sp>
    </p:spTree>
    <p:extLst>
      <p:ext uri="{BB962C8B-B14F-4D97-AF65-F5344CB8AC3E}">
        <p14:creationId xmlns:p14="http://schemas.microsoft.com/office/powerpoint/2010/main" val="3020911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010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Idling = Pollution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Impacts the environment and your health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003808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The chemicals and small particles in vehicle exhaust are known causes of asthma symptoms.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5703" b="15505"/>
          <a:stretch/>
        </p:blipFill>
        <p:spPr>
          <a:xfrm>
            <a:off x="1100667" y="3200400"/>
            <a:ext cx="4673600" cy="2573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83747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010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Idling = Pollution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Impacts the environment and your health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003808"/>
            <a:ext cx="5029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Children may be more affected because they breathe more air per pound of body weight than adults.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Kids with asthma are absent from school an average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of two more days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per year than their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healthy peers.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t="7500" r="39260"/>
          <a:stretch/>
        </p:blipFill>
        <p:spPr>
          <a:xfrm>
            <a:off x="785049" y="2209800"/>
            <a:ext cx="2339151" cy="2978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51642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010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Alternatives to Idling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541651"/>
            <a:ext cx="44196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Park your vehicle and walk to meet your kids instead of waiting in line.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Start your engine only when you’re ready to go and turn it off as soon as you arrive.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2743200" cy="4288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543613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010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Alternatives to Idling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066" y="16002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Bring hot or cold beverages in reusable containers and keep blankets in the car to manage extreme hot and cold weather.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9" r="3148"/>
          <a:stretch/>
        </p:blipFill>
        <p:spPr>
          <a:xfrm>
            <a:off x="4495800" y="1757928"/>
            <a:ext cx="3872821" cy="2362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18066" y="4495800"/>
            <a:ext cx="601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When using a drive-through window, turn your engine off while you’re </a:t>
            </a:r>
            <a:br>
              <a:rPr lang="en-US" sz="2400" dirty="0">
                <a:latin typeface="Century Gothic" pitchFamily="34" charset="0"/>
              </a:rPr>
            </a:br>
            <a:r>
              <a:rPr lang="en-US" sz="2400" dirty="0">
                <a:latin typeface="Century Gothic" pitchFamily="34" charset="0"/>
              </a:rPr>
              <a:t>waiting. Or simply go inside.</a:t>
            </a:r>
          </a:p>
        </p:txBody>
      </p:sp>
    </p:spTree>
    <p:extLst>
      <p:ext uri="{BB962C8B-B14F-4D97-AF65-F5344CB8AC3E}">
        <p14:creationId xmlns:p14="http://schemas.microsoft.com/office/powerpoint/2010/main" val="31966908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010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Air Quality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Learn more about air quality in the region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360474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latin typeface="Century Gothic" pitchFamily="34" charset="0"/>
              </a:rPr>
              <a:t>Mid-America Regional Council</a:t>
            </a:r>
            <a:br>
              <a:rPr lang="en-US" sz="2400" b="1" dirty="0">
                <a:latin typeface="Century Gothic" pitchFamily="34" charset="0"/>
              </a:rPr>
            </a:br>
            <a:r>
              <a:rPr lang="en-US" sz="2400" b="1" dirty="0">
                <a:latin typeface="Century Gothic" pitchFamily="34" charset="0"/>
              </a:rPr>
              <a:t>Air Quality Program</a:t>
            </a:r>
            <a:br>
              <a:rPr lang="en-US" sz="2400" b="1" dirty="0">
                <a:latin typeface="Century Gothic" pitchFamily="34" charset="0"/>
              </a:rPr>
            </a:br>
            <a:r>
              <a:rPr lang="en-US" sz="2000" dirty="0">
                <a:latin typeface="Century Gothic" pitchFamily="34" charset="0"/>
              </a:rPr>
              <a:t>marc.org/airq | 816/474-4240</a:t>
            </a:r>
            <a:br>
              <a:rPr lang="en-US" sz="2000" dirty="0">
                <a:latin typeface="Century Gothic" pitchFamily="34" charset="0"/>
              </a:rPr>
            </a:br>
            <a:r>
              <a:rPr lang="en-US" sz="2000" dirty="0">
                <a:latin typeface="Century Gothic" pitchFamily="34" charset="0"/>
              </a:rPr>
              <a:t>facebook.com/</a:t>
            </a:r>
            <a:r>
              <a:rPr lang="en-US" sz="2000" dirty="0" err="1">
                <a:latin typeface="Century Gothic" pitchFamily="34" charset="0"/>
              </a:rPr>
              <a:t>airqkc</a:t>
            </a:r>
            <a:br>
              <a:rPr lang="en-US" sz="2000" dirty="0">
                <a:latin typeface="Century Gothic" pitchFamily="34" charset="0"/>
              </a:rPr>
            </a:br>
            <a:r>
              <a:rPr lang="en-US" sz="2000" dirty="0">
                <a:latin typeface="Century Gothic" pitchFamily="34" charset="0"/>
              </a:rPr>
              <a:t>twitter.com/</a:t>
            </a:r>
            <a:r>
              <a:rPr lang="en-US" sz="2000" dirty="0" err="1">
                <a:latin typeface="Century Gothic" pitchFamily="34" charset="0"/>
              </a:rPr>
              <a:t>airqkc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1" y="2438400"/>
            <a:ext cx="1709929" cy="16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767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0158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spcAft>
            <a:spcPts val="1800"/>
          </a:spcAft>
          <a:buFont typeface="Arial" pitchFamily="34" charset="0"/>
          <a:buChar char="•"/>
          <a:defRPr sz="2400" dirty="0" smtClean="0">
            <a:latin typeface="Century Gothic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284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jhouston</dc:creator>
  <cp:lastModifiedBy>Caroline Knecht</cp:lastModifiedBy>
  <cp:revision>24</cp:revision>
  <dcterms:created xsi:type="dcterms:W3CDTF">2011-12-23T18:46:46Z</dcterms:created>
  <dcterms:modified xsi:type="dcterms:W3CDTF">2022-06-14T19:31:34Z</dcterms:modified>
</cp:coreProperties>
</file>